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-76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1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16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8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67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946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9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062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08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88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54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67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7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1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35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22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29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135C-A697-4D12-8EC2-3B2C4B89AF44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B76DB5-CC20-4EF7-A226-E7E20927A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20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AB48B-7E46-4C75-A587-C3632996E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2480"/>
            <a:ext cx="9144000" cy="299923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Лисковская средняя общеобразовательная школа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Кесовогорский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Тверская область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епархиальный детско-юношеский творческий смотр-конкурс                                     «Открывая Божий мир»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творческая работа учащихся по школьным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курсам «Основы православной культуры» и «Основы духовно-нравственной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народов России»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Макарьев монастырь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E238D-55AA-47C4-9B6F-D6812BBD0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688" y="3791711"/>
            <a:ext cx="3633374" cy="1943925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4000" dirty="0">
              <a:solidFill>
                <a:srgbClr val="000000"/>
              </a:solidFill>
            </a:endParaRPr>
          </a:p>
          <a:p>
            <a:pPr algn="r"/>
            <a:endParaRPr lang="ru-RU" sz="4000" dirty="0">
              <a:solidFill>
                <a:srgbClr val="000000"/>
              </a:solidFill>
            </a:endParaRPr>
          </a:p>
          <a:p>
            <a:pPr algn="r"/>
            <a:endParaRPr lang="ru-RU" sz="4000" dirty="0">
              <a:solidFill>
                <a:srgbClr val="000000"/>
              </a:solidFill>
            </a:endParaRPr>
          </a:p>
          <a:p>
            <a:pPr algn="r"/>
            <a:endParaRPr lang="ru-RU" sz="4000" dirty="0">
              <a:solidFill>
                <a:srgbClr val="000000"/>
              </a:solidFill>
            </a:endParaRPr>
          </a:p>
          <a:p>
            <a:pPr algn="r"/>
            <a:r>
              <a:rPr lang="ru-RU" sz="4000" dirty="0">
                <a:solidFill>
                  <a:srgbClr val="000000"/>
                </a:solidFill>
              </a:rPr>
              <a:t> </a:t>
            </a:r>
            <a:r>
              <a:rPr lang="ru-RU" sz="4000" dirty="0"/>
              <a:t>Выполнила: Матвеева Дарья,</a:t>
            </a:r>
          </a:p>
          <a:p>
            <a:pPr algn="r"/>
            <a:r>
              <a:rPr lang="ru-RU" sz="4000" dirty="0"/>
              <a:t>ученица 8 класса                                             </a:t>
            </a:r>
          </a:p>
          <a:p>
            <a:pPr algn="r"/>
            <a:r>
              <a:rPr lang="ru-RU" sz="4000" dirty="0"/>
              <a:t>     Руководитель: Фокина Зоя                            </a:t>
            </a:r>
          </a:p>
          <a:p>
            <a:pPr algn="r"/>
            <a:r>
              <a:rPr lang="ru-RU" sz="4000" dirty="0"/>
              <a:t>Викторовна</a:t>
            </a:r>
          </a:p>
          <a:p>
            <a:r>
              <a:rPr lang="ru-RU" sz="4000" dirty="0"/>
              <a:t>Лисково-24</a:t>
            </a:r>
          </a:p>
          <a:p>
            <a:endParaRPr lang="ru-RU" sz="4000" dirty="0"/>
          </a:p>
          <a:p>
            <a:r>
              <a:rPr lang="ru-RU" sz="4000" dirty="0">
                <a:solidFill>
                  <a:srgbClr val="000000"/>
                </a:solidFill>
              </a:rPr>
              <a:t> 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47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DDDCB-38C7-4621-A5C3-B90173D3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Автомобильный крестный ход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825990-3BBE-4D26-9A8F-6A81C174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7007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26 июля 2019г. в Преображенский собор г. Кимры прибыл автомобильный крестный ход, посвященный возрождению святынь, затопленных водохранилищами на берегах р. Волги — «Русская Атлантида».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совершен молебен перед иконой преподобного Макария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начавшемся возрождении Троицкого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Калязинского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Макарьева монастыря. После молебна крестный ход отправился в свой дальнейший путь.</a:t>
            </a:r>
          </a:p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A509F6B-3DC7-4598-B838-272FF643CD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9835" y="3532828"/>
            <a:ext cx="2857982" cy="27729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50561A-E9C2-4585-8634-8CA000E6167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2832" y="1397658"/>
            <a:ext cx="3142440" cy="24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61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BB4104-F640-4AAA-866A-7F5D1C64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монастыря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D3207E-B566-467F-B62F-966F9057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538"/>
            <a:ext cx="3590365" cy="4799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настоящий момент ведутся строительные работы по оригинальным чертежам.  Заработал сайт затопленной колокольни Никольского собора и Макарьева монастыря. Начала работу онлайн-платформа, которая предоставляет широкие возможности для духовной и культурной связи со святыми местами. Если мы все объединимся и постараемся во славу Божью, то монастырь возродится во всей своей красе и будет снова местом духовной силы для всех людей.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32977BE6-7B8D-4301-8952-1A66151E9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990" y="1010392"/>
            <a:ext cx="3941618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B08F28-D45E-437A-832F-1B6850CB27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901" y="1377538"/>
            <a:ext cx="4835089" cy="5237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60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63A22-070A-4816-B3F2-52ABDD70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8B701FB-7A0C-4075-8025-4B7F00F1CF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0036" y="1730788"/>
            <a:ext cx="8103246" cy="49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30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AC82B-4CC5-45EC-9660-02F2B728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6640FA-3582-4679-AB88-51C11AA1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1784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Актуальность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определяется необходимостью изучить более детально историю древнего монастыря.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Макарьева монастыря предполагает привить духовное начало, которое поможет открыть в себе самые лучшие качества, а именно: любовь к ближним, милосердие, терпение, сострадание, помощь нуждающимся. 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месте монастыря стоит часовня, где в православные праздники проходят молебны и богослужения.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13">
            <a:extLst>
              <a:ext uri="{FF2B5EF4-FFF2-40B4-BE49-F238E27FC236}">
                <a16:creationId xmlns:a16="http://schemas.microsoft.com/office/drawing/2014/main" xmlns="" id="{AB02F1E4-7684-4EC8-A18D-67EEE4424D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40" y="1825626"/>
            <a:ext cx="3072384" cy="3368166"/>
          </a:xfrm>
          <a:prstGeom prst="rect">
            <a:avLst/>
          </a:prstGeom>
        </p:spPr>
      </p:pic>
      <p:pic>
        <p:nvPicPr>
          <p:cNvPr id="5" name="Рисунок 14">
            <a:extLst>
              <a:ext uri="{FF2B5EF4-FFF2-40B4-BE49-F238E27FC236}">
                <a16:creationId xmlns:a16="http://schemas.microsoft.com/office/drawing/2014/main" xmlns="" id="{E2D9427A-17AD-47C0-8B38-08A3CF60ECF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7624" y="1825625"/>
            <a:ext cx="3210120" cy="33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0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9D9D9F-0ED0-41CB-B7DB-EA017884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Колокольня 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калязинского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Никольского собора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53F4B4-5582-4EBF-8CD7-FA02FF49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039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был в городе Калязине, никогда не забудет поразительной картины. Вдали от берега прямо из воды поднимается огромная колокольня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Никольского собора. Раньше, до затопления, она стояла на берегу Волги и была колокольней городского собора Святого Николая. Здесь же, на набережной, находились дома и магазины. Ничего не осталось!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другой стороне разлившейся Волги, далеко-далеко виднеются несколько островов. Здесь когда-то и находился самый большой и знаменитый в нашем крае монастырь–Троицкий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Макарьев монастырь, основанный в 1434 году.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14F9FA5-0777-4A4A-B5D1-40ABF51122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5745" y="2535935"/>
            <a:ext cx="2019810" cy="2828544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5B1FABF-C9C4-4317-87CE-7540D141256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2708" y="2535935"/>
            <a:ext cx="3181092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7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B78D43-7B86-4CA2-A2FB-F8B15887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могущественных  Руси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B67E54-5D8A-488A-BAFC-A33E0678D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8318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Макарьев монастырь был самым крупным на тверской земле и одним из самых могущественных на Руси. Сейчас, увы, он полностью разрушен. От обители остались только острова, называемые в народе «Монастырскими», некоторые детали строительных материалов и внутреннего убранства храма.</a:t>
            </a:r>
            <a:endParaRPr lang="ru-RU" sz="2400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7BB5B149-46BA-4E23-880B-1C45A94EE6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8464" y="1584960"/>
            <a:ext cx="5355336" cy="4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23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C80AF4-B290-4A67-BA05-1E7E1EBC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Преподобный Макарий  </a:t>
            </a:r>
            <a:r>
              <a:rPr lang="ru-RU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Калязинский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53BC21-6A5D-4792-8CE2-3A1D7946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4327566" cy="47162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Макарьевым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монастырь называется по имени основателя - монаха Макария. Он родился в селе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Грибково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Кожино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близ города Кашина в семье боярина Василия Кожи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Звали его Матвей. Он постригся в иноки под именем Макарий в Николаевском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Клобуковом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монастыре в Кашине.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18 верстах от Кашина  монах водрузил крест, а иноки воздвигли храм во Имя Пресвятой Троицы. Поэтому монастырь стал именоваться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Троицким.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378528-5079-4662-A413-C2F8D2E0D18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930400"/>
            <a:ext cx="4650839" cy="44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70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DF2D2A-B3B6-45BE-835D-9A0317E8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8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Монастырь был очень почитаемым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CC72A7-6FA7-4A0F-A3A6-D1AAFF931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38" y="2141537"/>
            <a:ext cx="486195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Монастырь любили и простые люди, и цари. В 1553 году царь Иван IV приписал храму село Городищи со всеми деревнями и пустошами, а в другой приезд преподнес в подарок рукописное Евангелие.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Монастырь также посещали другие царственные особы: Михаил Федорович, Алексей Михайлович, юный император Петр I со своими "потешными полками".</a:t>
            </a:r>
            <a:endParaRPr lang="ru-RU" sz="2400" dirty="0"/>
          </a:p>
        </p:txBody>
      </p:sp>
      <p:pic>
        <p:nvPicPr>
          <p:cNvPr id="4" name="Рисунок 9">
            <a:extLst>
              <a:ext uri="{FF2B5EF4-FFF2-40B4-BE49-F238E27FC236}">
                <a16:creationId xmlns:a16="http://schemas.microsoft.com/office/drawing/2014/main" xmlns="" id="{46E1EC66-FA25-40C7-A96B-695F033F3D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421" y="1603169"/>
            <a:ext cx="5343896" cy="49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31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C1D39-E5F3-4905-B4B8-BCF82945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Спаситель монастырских святынь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B6D384-F64C-448D-BE65-DDAD76144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695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Троицкий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Калязинский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Макарьев монастырь закрыли в начале 1920 года. А в 1940 году он ушёл под воду при создании Угличского водохранилища. Но Иван Федорович Никольский не дал пропасть святыням.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Он вывез из монастыря все до единой вещи, все документы. Он умудрился увезти на санках даже несколько старинных пушек, стоявших на монастырских стенах.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39361B-039F-4C4A-940B-C9ACEBA1F4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420" y="1662545"/>
            <a:ext cx="5213267" cy="48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2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BE0801-8893-4A19-8DB3-5865DC72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Сохраненные  великие памятники </a:t>
            </a:r>
            <a:b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исторического прошлого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1C9A4F4-153D-4F8F-B6FE-6F0E017E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443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можем увидеть и сейчас сохраненные для нас великие памятники исторического прошлого в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Калязинском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краеведческом музее. И за все это мы говорим огромное спасибо Ивану Федоровичу Никольскому.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еще, в настоящее время на острове появились новые стенды с фотографиями фресок Троицкого собора 1654 года.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1C9BB3A7-0054-4821-B7B3-B7D5607FFD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088" y="2119549"/>
            <a:ext cx="2351314" cy="26352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FABF2C-F769-4C15-BA08-061A666AF1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0852" y="2956956"/>
            <a:ext cx="3415146" cy="3595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036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1832C-4C6C-49A2-A7F7-BB45BA2B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Мощи преподобного Макария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DC0D3E-1198-43B9-9693-58725CA8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77540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Святые мощи преподобного Макария 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Калязинского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вернулись 14 июня 2012 г. на 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Калязинскую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землю по водам великой русской реки с Большим волжским крестным ходом. Перенос мощей совпал с 465-летием прославления преподобного Макария 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Калязинского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Московском соборе.</a:t>
            </a:r>
          </a:p>
          <a:p>
            <a:pPr marL="0" indent="0" fontAlgn="base">
              <a:buNone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Рака с мощами великого угодника 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Божиего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перенесена в Вознесенскую церковь и установлена под сень в левом приделе преподобного Макария 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Калязинского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отныне и пребывает для поклонения 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калязинцев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паломников мощам святого.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7B88AEAA-17F5-47A2-8640-ACABF1D370B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6057" y="1494971"/>
            <a:ext cx="4775200" cy="49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74216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</TotalTime>
  <Words>521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         Муниципальное бюджетное образовательное учреждение Лисковская средняя общеобразовательная школа Кесовогорский муниципальный огруг Тверская область   XII епархиальный детско-юношеский творческий смотр-конкурс                                     «Открывая Божий мир» Номинация: «Лучшая творческая работа учащихся по школьным курсам «Основы православной культуры» и «Основы духовно-нравственной культуры народов России»  Макарьев монастырь </vt:lpstr>
      <vt:lpstr>Актуальность работы</vt:lpstr>
      <vt:lpstr> Колокольня калязинского Никольского собора </vt:lpstr>
      <vt:lpstr> Один из самых могущественных  Руси </vt:lpstr>
      <vt:lpstr>Преподобный Макарий  Калязинский </vt:lpstr>
      <vt:lpstr> Монастырь был очень почитаемым </vt:lpstr>
      <vt:lpstr>Спаситель монастырских святынь </vt:lpstr>
      <vt:lpstr>Сохраненные  великие памятники  исторического прошлого </vt:lpstr>
      <vt:lpstr>Мощи преподобного Макария</vt:lpstr>
      <vt:lpstr>Автомобильный крестный ход </vt:lpstr>
      <vt:lpstr>Возрождение монастыря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 епархиальный детско-юношеский творческий смотр-конкурс                                     «Открывая Божий мир»</dc:title>
  <dc:creator>Пользователь</dc:creator>
  <cp:lastModifiedBy>ВВС</cp:lastModifiedBy>
  <cp:revision>26</cp:revision>
  <dcterms:created xsi:type="dcterms:W3CDTF">2024-10-16T14:05:58Z</dcterms:created>
  <dcterms:modified xsi:type="dcterms:W3CDTF">2024-11-15T13:29:12Z</dcterms:modified>
</cp:coreProperties>
</file>